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15" r:id="rId4"/>
  </p:sldMasterIdLst>
  <p:notesMasterIdLst>
    <p:notesMasterId r:id="rId13"/>
  </p:notesMasterIdLst>
  <p:handoutMasterIdLst>
    <p:handoutMasterId r:id="rId14"/>
  </p:handoutMasterIdLst>
  <p:sldIdLst>
    <p:sldId id="2076136826" r:id="rId5"/>
    <p:sldId id="278" r:id="rId6"/>
    <p:sldId id="1670" r:id="rId7"/>
    <p:sldId id="1874" r:id="rId8"/>
    <p:sldId id="2076136827" r:id="rId9"/>
    <p:sldId id="2076136828" r:id="rId10"/>
    <p:sldId id="258" r:id="rId11"/>
    <p:sldId id="187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65FCC1-495C-44C8-BD28-0DE33612ED6F}">
          <p14:sldIdLst>
            <p14:sldId id="2076136826"/>
            <p14:sldId id="278"/>
          </p14:sldIdLst>
        </p14:section>
        <p14:section name="Agenda" id="{2F27423D-9F7A-4DAA-9F01-28E164CD2853}">
          <p14:sldIdLst>
            <p14:sldId id="1670"/>
            <p14:sldId id="1874"/>
            <p14:sldId id="2076136827"/>
            <p14:sldId id="2076136828"/>
            <p14:sldId id="258"/>
          </p14:sldIdLst>
        </p14:section>
        <p14:section name="Closing" id="{47F29993-8176-48A3-8FFA-0CE4287A2917}">
          <p14:sldIdLst>
            <p14:sldId id="18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C1C1C1"/>
    <a:srgbClr val="EBEBEB"/>
    <a:srgbClr val="FF8C00"/>
    <a:srgbClr val="FFB900"/>
    <a:srgbClr val="A80000"/>
    <a:srgbClr val="737373"/>
    <a:srgbClr val="AFAFAF"/>
    <a:srgbClr val="59B4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08" autoAdjust="0"/>
  </p:normalViewPr>
  <p:slideViewPr>
    <p:cSldViewPr snapToGrid="0" showGuides="1">
      <p:cViewPr varScale="1">
        <p:scale>
          <a:sx n="73" d="100"/>
          <a:sy n="73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ngthem Suresh Singh [Chillibreeze]" userId="f06758bc-9008-4d0e-8b8a-e89442bfaf22" providerId="ADAL" clId="{D35B387D-37DC-44F2-B54B-D4F35D277443}"/>
    <pc:docChg chg="undo custSel modSld">
      <pc:chgData name="Moirangthem Suresh Singh [Chillibreeze]" userId="f06758bc-9008-4d0e-8b8a-e89442bfaf22" providerId="ADAL" clId="{D35B387D-37DC-44F2-B54B-D4F35D277443}" dt="2020-07-22T10:53:04.686" v="42" actId="478"/>
      <pc:docMkLst>
        <pc:docMk/>
      </pc:docMkLst>
      <pc:sldChg chg="addSp delSp modSp mod">
        <pc:chgData name="Moirangthem Suresh Singh [Chillibreeze]" userId="f06758bc-9008-4d0e-8b8a-e89442bfaf22" providerId="ADAL" clId="{D35B387D-37DC-44F2-B54B-D4F35D277443}" dt="2020-07-22T10:53:04.686" v="42" actId="478"/>
        <pc:sldMkLst>
          <pc:docMk/>
          <pc:sldMk cId="1793706927" sldId="1670"/>
        </pc:sldMkLst>
        <pc:spChg chg="add mod">
          <ac:chgData name="Moirangthem Suresh Singh [Chillibreeze]" userId="f06758bc-9008-4d0e-8b8a-e89442bfaf22" providerId="ADAL" clId="{D35B387D-37DC-44F2-B54B-D4F35D277443}" dt="2020-07-22T10:51:55.785" v="23"/>
          <ac:spMkLst>
            <pc:docMk/>
            <pc:sldMk cId="1793706927" sldId="1670"/>
            <ac:spMk id="3" creationId="{EA5F1896-C8E0-460D-9814-DA7BAFB7D105}"/>
          </ac:spMkLst>
        </pc:spChg>
        <pc:spChg chg="del mod">
          <ac:chgData name="Moirangthem Suresh Singh [Chillibreeze]" userId="f06758bc-9008-4d0e-8b8a-e89442bfaf22" providerId="ADAL" clId="{D35B387D-37DC-44F2-B54B-D4F35D277443}" dt="2020-07-22T10:51:57.911" v="24" actId="478"/>
          <ac:spMkLst>
            <pc:docMk/>
            <pc:sldMk cId="1793706927" sldId="1670"/>
            <ac:spMk id="8" creationId="{2C2FCE02-6B88-4B2E-A479-89CC14D914B8}"/>
          </ac:spMkLst>
        </pc:spChg>
        <pc:picChg chg="add del mod">
          <ac:chgData name="Moirangthem Suresh Singh [Chillibreeze]" userId="f06758bc-9008-4d0e-8b8a-e89442bfaf22" providerId="ADAL" clId="{D35B387D-37DC-44F2-B54B-D4F35D277443}" dt="2020-07-22T10:53:04.686" v="42" actId="478"/>
          <ac:picMkLst>
            <pc:docMk/>
            <pc:sldMk cId="1793706927" sldId="1670"/>
            <ac:picMk id="2" creationId="{09A02BEB-9295-44EE-8623-D3B1A9662A66}"/>
          </ac:picMkLst>
        </pc:picChg>
        <pc:picChg chg="add del mod">
          <ac:chgData name="Moirangthem Suresh Singh [Chillibreeze]" userId="f06758bc-9008-4d0e-8b8a-e89442bfaf22" providerId="ADAL" clId="{D35B387D-37DC-44F2-B54B-D4F35D277443}" dt="2020-07-22T10:53:03.167" v="41" actId="55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Moirangthem Suresh Singh [Chillibreeze]" userId="f06758bc-9008-4d0e-8b8a-e89442bfaf22" providerId="ADAL" clId="{D35B387D-37DC-44F2-B54B-D4F35D277443}" dt="2020-07-22T10:50:42.418" v="10" actId="20577"/>
        <pc:sldMkLst>
          <pc:docMk/>
          <pc:sldMk cId="1413371744" sldId="1874"/>
        </pc:sldMkLst>
        <pc:spChg chg="mod">
          <ac:chgData name="Moirangthem Suresh Singh [Chillibreeze]" userId="f06758bc-9008-4d0e-8b8a-e89442bfaf22" providerId="ADAL" clId="{D35B387D-37DC-44F2-B54B-D4F35D277443}" dt="2020-07-22T10:50:40.089" v="9" actId="20577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Moirangthem Suresh Singh [Chillibreeze]" userId="f06758bc-9008-4d0e-8b8a-e89442bfaf22" providerId="ADAL" clId="{D35B387D-37DC-44F2-B54B-D4F35D277443}" dt="2020-07-22T10:50:42.418" v="10" actId="20577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Moirangthem Suresh Singh [Chillibreeze]" userId="f06758bc-9008-4d0e-8b8a-e89442bfaf22" providerId="ADAL" clId="{D35B387D-37DC-44F2-B54B-D4F35D277443}" dt="2020-07-22T10:47:44.761" v="4" actId="948"/>
        <pc:sldMkLst>
          <pc:docMk/>
          <pc:sldMk cId="3282267966" sldId="1875"/>
        </pc:sldMkLst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Ashia Sheikh [Chillibreeze]" userId="6452a783-bade-4cce-97f1-f56691f8b6f5" providerId="ADAL" clId="{F6BBE5C3-C1CD-4E9B-9A7E-31985F60D7FC}"/>
    <pc:docChg chg="custSel modSld">
      <pc:chgData name="Ashia Sheikh [Chillibreeze]" userId="6452a783-bade-4cce-97f1-f56691f8b6f5" providerId="ADAL" clId="{F6BBE5C3-C1CD-4E9B-9A7E-31985F60D7FC}" dt="2020-07-21T08:12:26.824" v="52" actId="1035"/>
      <pc:docMkLst>
        <pc:docMk/>
      </pc:docMkLst>
      <pc:sldChg chg="modSp mod">
        <pc:chgData name="Ashia Sheikh [Chillibreeze]" userId="6452a783-bade-4cce-97f1-f56691f8b6f5" providerId="ADAL" clId="{F6BBE5C3-C1CD-4E9B-9A7E-31985F60D7FC}" dt="2020-07-21T08:11:47.486" v="31" actId="1036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10" creationId="{F3C1C004-9796-42BA-876F-AE8BA945EF6A}"/>
          </ac:spMkLst>
        </pc:spChg>
      </pc:sldChg>
      <pc:sldChg chg="addSp delSp modSp mod">
        <pc:chgData name="Ashia Sheikh [Chillibreeze]" userId="6452a783-bade-4cce-97f1-f56691f8b6f5" providerId="ADAL" clId="{F6BBE5C3-C1CD-4E9B-9A7E-31985F60D7FC}" dt="2020-07-21T08:12:26.824" v="52" actId="1035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5" creationId="{3EAEFD94-005E-459C-9BBD-BBCAD8909FBD}"/>
          </ac:spMkLst>
        </pc:spChg>
        <pc:spChg chg="add del mod">
          <ac:chgData name="Ashia Sheikh [Chillibreeze]" userId="6452a783-bade-4cce-97f1-f56691f8b6f5" providerId="ADAL" clId="{F6BBE5C3-C1CD-4E9B-9A7E-31985F60D7FC}" dt="2020-07-21T08:12:08.997" v="49" actId="478"/>
          <ac:spMkLst>
            <pc:docMk/>
            <pc:sldMk cId="3282267966" sldId="1875"/>
            <ac:spMk id="7" creationId="{B159D563-4C5A-4ABE-88EC-B3A0362B0E15}"/>
          </ac:spMkLst>
        </pc:spChg>
      </pc:sldChg>
    </pc:docChg>
  </pc:docChgLst>
  <pc:docChgLst>
    <pc:chgData name="Bre'Ana Deen" userId="1dd22c3c-36fd-4b4c-8980-1195b2fc382e" providerId="ADAL" clId="{92284AB7-F4BE-4220-A46C-EFCFEF8A7A06}"/>
    <pc:docChg chg="modSld">
      <pc:chgData name="Bre'Ana Deen" userId="1dd22c3c-36fd-4b4c-8980-1195b2fc382e" providerId="ADAL" clId="{92284AB7-F4BE-4220-A46C-EFCFEF8A7A06}" dt="2020-08-25T19:36:35.156" v="1" actId="20577"/>
      <pc:docMkLst>
        <pc:docMk/>
      </pc:docMkLst>
      <pc:sldChg chg="modSp mod">
        <pc:chgData name="Bre'Ana Deen" userId="1dd22c3c-36fd-4b4c-8980-1195b2fc382e" providerId="ADAL" clId="{92284AB7-F4BE-4220-A46C-EFCFEF8A7A06}" dt="2020-08-25T19:36:35.156" v="1" actId="20577"/>
        <pc:sldMkLst>
          <pc:docMk/>
          <pc:sldMk cId="1793706927" sldId="1670"/>
        </pc:sldMkLst>
        <pc:spChg chg="mod">
          <ac:chgData name="Bre'Ana Deen" userId="1dd22c3c-36fd-4b4c-8980-1195b2fc382e" providerId="ADAL" clId="{92284AB7-F4BE-4220-A46C-EFCFEF8A7A06}" dt="2020-08-25T19:36:35.156" v="1" actId="20577"/>
          <ac:spMkLst>
            <pc:docMk/>
            <pc:sldMk cId="1793706927" sldId="1670"/>
            <ac:spMk id="3" creationId="{EA5F1896-C8E0-460D-9814-DA7BAFB7D105}"/>
          </ac:spMkLst>
        </pc:spChg>
      </pc:sldChg>
    </pc:docChg>
  </pc:docChgLst>
  <pc:docChgLst>
    <pc:chgData name="Ashia Sheikh [Chillibreeze]" userId="6452a783-bade-4cce-97f1-f56691f8b6f5" providerId="ADAL" clId="{880A10C8-C5F4-4DFE-8A14-B894BFDBE8EE}"/>
    <pc:docChg chg="custSel modSld">
      <pc:chgData name="Ashia Sheikh [Chillibreeze]" userId="6452a783-bade-4cce-97f1-f56691f8b6f5" providerId="ADAL" clId="{880A10C8-C5F4-4DFE-8A14-B894BFDBE8EE}" dt="2020-07-27T16:24:07.156" v="60"/>
      <pc:docMkLst>
        <pc:docMk/>
      </pc:docMkLst>
      <pc:sldChg chg="addSp delSp modSp mod">
        <pc:chgData name="Ashia Sheikh [Chillibreeze]" userId="6452a783-bade-4cce-97f1-f56691f8b6f5" providerId="ADAL" clId="{880A10C8-C5F4-4DFE-8A14-B894BFDBE8EE}" dt="2020-07-27T16:23:18.197" v="45" actId="404"/>
        <pc:sldMkLst>
          <pc:docMk/>
          <pc:sldMk cId="1793706927" sldId="1670"/>
        </pc:sldMkLst>
        <pc:spChg chg="mod">
          <ac:chgData name="Ashia Sheikh [Chillibreeze]" userId="6452a783-bade-4cce-97f1-f56691f8b6f5" providerId="ADAL" clId="{880A10C8-C5F4-4DFE-8A14-B894BFDBE8EE}" dt="2020-07-27T16:23:18.197" v="45" actId="404"/>
          <ac:spMkLst>
            <pc:docMk/>
            <pc:sldMk cId="1793706927" sldId="1670"/>
            <ac:spMk id="3" creationId="{EA5F1896-C8E0-460D-9814-DA7BAFB7D105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6" creationId="{32C57888-F3E5-4389-92CD-A4904539060E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7" creationId="{A82E631F-32AA-499E-9A08-FA5A57CB27B5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9" creationId="{FEFEA513-CD96-4F0A-9F15-3A250F2859AD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10" creationId="{792E21DA-56D1-49DA-9424-7AC9391EDF14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2" creationId="{02CE4EB5-23EC-4662-B70E-6063E316B1A9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3" creationId="{6D8067EE-923B-40FB-8F0E-53E9058B1D6B}"/>
          </ac:spMkLst>
        </pc:spChg>
        <pc:grpChg chg="add del mod">
          <ac:chgData name="Ashia Sheikh [Chillibreeze]" userId="6452a783-bade-4cce-97f1-f56691f8b6f5" providerId="ADAL" clId="{880A10C8-C5F4-4DFE-8A14-B894BFDBE8EE}" dt="2020-07-23T15:51:03.617" v="2"/>
          <ac:grpSpMkLst>
            <pc:docMk/>
            <pc:sldMk cId="1793706927" sldId="1670"/>
            <ac:grpSpMk id="5" creationId="{1352FA15-6CDC-4A1C-A670-053281EC0BA1}"/>
          </ac:grpSpMkLst>
        </pc:grpChg>
        <pc:grpChg chg="add del mod">
          <ac:chgData name="Ashia Sheikh [Chillibreeze]" userId="6452a783-bade-4cce-97f1-f56691f8b6f5" providerId="ADAL" clId="{880A10C8-C5F4-4DFE-8A14-B894BFDBE8EE}" dt="2020-07-23T15:51:12.997" v="15" actId="21"/>
          <ac:grpSpMkLst>
            <pc:docMk/>
            <pc:sldMk cId="1793706927" sldId="1670"/>
            <ac:grpSpMk id="8" creationId="{B34E3F96-2D2D-4931-A914-B02FD88E806E}"/>
          </ac:grpSpMkLst>
        </pc:grpChg>
        <pc:grpChg chg="add del mod">
          <ac:chgData name="Ashia Sheikh [Chillibreeze]" userId="6452a783-bade-4cce-97f1-f56691f8b6f5" providerId="ADAL" clId="{880A10C8-C5F4-4DFE-8A14-B894BFDBE8EE}" dt="2020-07-23T15:54:16.767" v="19" actId="21"/>
          <ac:grpSpMkLst>
            <pc:docMk/>
            <pc:sldMk cId="1793706927" sldId="1670"/>
            <ac:grpSpMk id="11" creationId="{DBFCE071-58BC-4980-B1A9-9512065581A6}"/>
          </ac:grpSpMkLst>
        </pc:grpChg>
        <pc:picChg chg="mod">
          <ac:chgData name="Ashia Sheikh [Chillibreeze]" userId="6452a783-bade-4cce-97f1-f56691f8b6f5" providerId="ADAL" clId="{880A10C8-C5F4-4DFE-8A14-B894BFDBE8EE}" dt="2020-07-23T15:51:11.113" v="1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Ashia Sheikh [Chillibreeze]" userId="6452a783-bade-4cce-97f1-f56691f8b6f5" providerId="ADAL" clId="{880A10C8-C5F4-4DFE-8A14-B894BFDBE8EE}" dt="2020-07-23T14:53:11.269" v="0" actId="20577"/>
        <pc:sldMkLst>
          <pc:docMk/>
          <pc:sldMk cId="3635852913" sldId="1719"/>
        </pc:sldMkLst>
        <pc:spChg chg="mod">
          <ac:chgData name="Ashia Sheikh [Chillibreeze]" userId="6452a783-bade-4cce-97f1-f56691f8b6f5" providerId="ADAL" clId="{880A10C8-C5F4-4DFE-8A14-B894BFDBE8EE}" dt="2020-07-23T14:53:11.269" v="0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3:25.140" v="47" actId="14100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880A10C8-C5F4-4DFE-8A14-B894BFDBE8EE}" dt="2020-07-27T16:23:21.956" v="46" actId="404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880A10C8-C5F4-4DFE-8A14-B894BFDBE8EE}" dt="2020-07-27T16:23:25.140" v="47" actId="14100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4:07.156" v="60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880A10C8-C5F4-4DFE-8A14-B894BFDBE8EE}" dt="2020-07-27T16:23:56.061" v="5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880A10C8-C5F4-4DFE-8A14-B894BFDBE8EE}" dt="2020-07-27T16:24:07.156" v="60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Robert [Chillibreeze]" userId="8fe5ebfe-980d-441d-bbff-8c5265b810b8" providerId="ADAL" clId="{7C304CBA-00FF-41BD-B1FB-7E4C2544D7A2}"/>
    <pc:docChg chg="undo custSel modSld">
      <pc:chgData name="Robert [Chillibreeze]" userId="8fe5ebfe-980d-441d-bbff-8c5265b810b8" providerId="ADAL" clId="{7C304CBA-00FF-41BD-B1FB-7E4C2544D7A2}" dt="2020-07-23T12:57:19.341" v="11" actId="20577"/>
      <pc:docMkLst>
        <pc:docMk/>
      </pc:docMkLst>
      <pc:sldChg chg="modSp mod">
        <pc:chgData name="Robert [Chillibreeze]" userId="8fe5ebfe-980d-441d-bbff-8c5265b810b8" providerId="ADAL" clId="{7C304CBA-00FF-41BD-B1FB-7E4C2544D7A2}" dt="2020-07-23T12:54:20.856" v="6" actId="20577"/>
        <pc:sldMkLst>
          <pc:docMk/>
          <pc:sldMk cId="3635852913" sldId="1719"/>
        </pc:sldMkLst>
        <pc:spChg chg="mod">
          <ac:chgData name="Robert [Chillibreeze]" userId="8fe5ebfe-980d-441d-bbff-8c5265b810b8" providerId="ADAL" clId="{7C304CBA-00FF-41BD-B1FB-7E4C2544D7A2}" dt="2020-07-23T12:54:20.856" v="6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addSp delSp modSp">
        <pc:chgData name="Robert [Chillibreeze]" userId="8fe5ebfe-980d-441d-bbff-8c5265b810b8" providerId="ADAL" clId="{7C304CBA-00FF-41BD-B1FB-7E4C2544D7A2}" dt="2020-07-23T12:53:19.806" v="3"/>
        <pc:sldMkLst>
          <pc:docMk/>
          <pc:sldMk cId="451894656" sldId="1872"/>
        </pc:sldMkLst>
        <pc:graphicFrameChg chg="add del mod">
          <ac:chgData name="Robert [Chillibreeze]" userId="8fe5ebfe-980d-441d-bbff-8c5265b810b8" providerId="ADAL" clId="{7C304CBA-00FF-41BD-B1FB-7E4C2544D7A2}" dt="2020-07-23T12:53:19.806" v="3"/>
          <ac:graphicFrameMkLst>
            <pc:docMk/>
            <pc:sldMk cId="451894656" sldId="1872"/>
            <ac:graphicFrameMk id="3" creationId="{0FCB3882-5D6A-4DF6-BFB6-AFB7AEC79A6A}"/>
          </ac:graphicFrameMkLst>
        </pc:graphicFrameChg>
      </pc:sldChg>
      <pc:sldChg chg="addSp delSp modSp mod">
        <pc:chgData name="Robert [Chillibreeze]" userId="8fe5ebfe-980d-441d-bbff-8c5265b810b8" providerId="ADAL" clId="{7C304CBA-00FF-41BD-B1FB-7E4C2544D7A2}" dt="2020-07-23T12:57:19.341" v="11" actId="20577"/>
        <pc:sldMkLst>
          <pc:docMk/>
          <pc:sldMk cId="3282267966" sldId="1875"/>
        </pc:sldMkLst>
        <pc:spChg chg="mod">
          <ac:chgData name="Robert [Chillibreeze]" userId="8fe5ebfe-980d-441d-bbff-8c5265b810b8" providerId="ADAL" clId="{7C304CBA-00FF-41BD-B1FB-7E4C2544D7A2}" dt="2020-07-23T12:57:18" v="10" actId="20577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Robert [Chillibreeze]" userId="8fe5ebfe-980d-441d-bbff-8c5265b810b8" providerId="ADAL" clId="{7C304CBA-00FF-41BD-B1FB-7E4C2544D7A2}" dt="2020-07-23T12:57:19.341" v="11" actId="20577"/>
          <ac:spMkLst>
            <pc:docMk/>
            <pc:sldMk cId="3282267966" sldId="1875"/>
            <ac:spMk id="5" creationId="{3EAEFD94-005E-459C-9BBD-BBCAD8909FBD}"/>
          </ac:spMkLst>
        </pc:spChg>
        <pc:graphicFrameChg chg="add del mod">
          <ac:chgData name="Robert [Chillibreeze]" userId="8fe5ebfe-980d-441d-bbff-8c5265b810b8" providerId="ADAL" clId="{7C304CBA-00FF-41BD-B1FB-7E4C2544D7A2}" dt="2020-07-23T12:55:10.706" v="8"/>
          <ac:graphicFrameMkLst>
            <pc:docMk/>
            <pc:sldMk cId="3282267966" sldId="1875"/>
            <ac:graphicFrameMk id="2" creationId="{B6C1BFB8-9742-444D-AC20-AB1EA29B23B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8/16/2022 6:03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8/16/2022 5:23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</a:t>
            </a:r>
            <a:r>
              <a:rPr lang="en-US" baseline="0" dirty="0"/>
              <a:t> title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8/16/2022 5:23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8/16/2022 5:23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8/16/2022 5:23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5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8/16/2022 5:23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0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8/16/2022 5:23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05FC6-45CD-407B-9538-F397EFA5C0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7801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962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3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318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93731"/>
            <a:ext cx="5618874" cy="379824"/>
          </a:xfrm>
        </p:spPr>
        <p:txBody>
          <a:bodyPr tIns="64008"/>
          <a:lstStyle>
            <a:lvl1pPr>
              <a:defRPr sz="204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81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317099"/>
            <a:ext cx="4245437" cy="8789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251123"/>
          </a:xfrm>
        </p:spPr>
        <p:txBody>
          <a:bodyPr/>
          <a:lstStyle>
            <a:lvl1pPr marL="0" indent="0">
              <a:buNone/>
              <a:defRPr sz="1632">
                <a:solidFill>
                  <a:srgbClr val="000000"/>
                </a:solidFill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06737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3057798"/>
            <a:ext cx="4245437" cy="878930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1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6278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4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019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800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251123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3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25112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32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5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70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0" y="3096243"/>
            <a:ext cx="11260087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4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7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03363"/>
            <a:ext cx="9029648" cy="3877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928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3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4029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611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365 logo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784C1-0B47-463C-946E-83D417F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2" y="-601583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5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600059" y="521161"/>
            <a:ext cx="11239464" cy="439465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7213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5915" y="2988571"/>
            <a:ext cx="9327356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436475" cy="839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824" y="0"/>
            <a:ext cx="11192828" cy="83934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56" baseline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24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1824" y="6450508"/>
            <a:ext cx="3938217" cy="37239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824" y="1088037"/>
            <a:ext cx="11192828" cy="1268232"/>
          </a:xfrm>
          <a:prstGeom prst="rect">
            <a:avLst/>
          </a:prstGeom>
        </p:spPr>
        <p:txBody>
          <a:bodyPr/>
          <a:lstStyle>
            <a:lvl1pPr marL="466298" indent="-466298">
              <a:buClr>
                <a:srgbClr val="0070C0"/>
              </a:buClr>
              <a:buFont typeface="Arial" pitchFamily="34" charset="0"/>
              <a:buChar char="•"/>
              <a:defRPr sz="2856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16022" indent="-349724">
              <a:buClr>
                <a:srgbClr val="0070C0"/>
              </a:buClr>
              <a:buFont typeface="Arial" pitchFamily="34" charset="0"/>
              <a:buChar char="•"/>
              <a:defRPr sz="2448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82320" indent="-349724">
              <a:buClr>
                <a:srgbClr val="0070C0"/>
              </a:buClr>
              <a:buFont typeface="Arial" pitchFamily="34" charset="0"/>
              <a:buChar char="•"/>
              <a:defRPr sz="204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98895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2067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0DB5-04F2-4CA5-A020-B1F4723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3711635"/>
            <a:ext cx="10726460" cy="94166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7203-4A4E-424E-BB56-5D2D56FC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376706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4B30-EA28-4C66-B5A8-04329F9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720E-7306-4B11-8774-D3F699607A21}" type="datetimeFigureOut">
              <a:rPr lang="en-IN" smtClean="0"/>
              <a:t>16-08-2022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3D42-6E10-4B2E-BBB5-B70A710A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C30A-A654-4DE3-A64A-CDF985B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3-ECB2-46CD-AAE1-29A76669CA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5"/>
            <a:ext cx="11239464" cy="1104941"/>
          </a:xfrm>
        </p:spPr>
        <p:txBody>
          <a:bodyPr wrap="square">
            <a:spAutoFit/>
          </a:bodyPr>
          <a:lstStyle>
            <a:lvl1pPr marL="0" indent="0">
              <a:buNone/>
              <a:defRPr sz="204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33149" indent="0">
              <a:buNone/>
              <a:defRPr sz="1632">
                <a:solidFill>
                  <a:srgbClr val="000000"/>
                </a:solidFill>
              </a:defRPr>
            </a:lvl2pPr>
            <a:lvl3pPr marL="466298" indent="0">
              <a:buNone/>
              <a:defRPr sz="1428">
                <a:solidFill>
                  <a:srgbClr val="000000"/>
                </a:solidFill>
              </a:defRPr>
            </a:lvl3pPr>
            <a:lvl4pPr marL="699447" indent="0">
              <a:buNone/>
              <a:defRPr sz="1224">
                <a:solidFill>
                  <a:srgbClr val="000000"/>
                </a:solidFill>
              </a:defRPr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2964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19291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5"/>
            <a:ext cx="11239464" cy="1293282"/>
          </a:xfrm>
        </p:spPr>
        <p:txBody>
          <a:bodyPr/>
          <a:lstStyle>
            <a:lvl1pPr>
              <a:defRPr sz="2040">
                <a:solidFill>
                  <a:srgbClr val="000000"/>
                </a:solidFill>
                <a:latin typeface="+mn-lt"/>
              </a:defRPr>
            </a:lvl1pPr>
            <a:lvl2pPr>
              <a:defRPr sz="1632">
                <a:solidFill>
                  <a:srgbClr val="000000"/>
                </a:solidFill>
              </a:defRPr>
            </a:lvl2pPr>
            <a:lvl3pPr>
              <a:defRPr sz="1428">
                <a:solidFill>
                  <a:srgbClr val="000000"/>
                </a:solidFill>
              </a:defRPr>
            </a:lvl3pPr>
            <a:lvl4pPr>
              <a:defRPr sz="1224">
                <a:solidFill>
                  <a:srgbClr val="000000"/>
                </a:solidFill>
              </a:defRPr>
            </a:lvl4pPr>
            <a:lvl5pPr>
              <a:defRPr sz="102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7269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30984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1039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0056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21863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56" y="507446"/>
            <a:ext cx="5888665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837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6342" y="521161"/>
            <a:ext cx="11239464" cy="4394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2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44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6" r:id="rId30"/>
    <p:sldLayoutId id="2147484747" r:id="rId31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2856" b="0" kern="1200" cap="none" spc="-51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24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469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user/jenkinsnss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jenkinsblogs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ww.linkedin.com/in/jenkinsns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857" y="2020145"/>
            <a:ext cx="4250859" cy="2954236"/>
          </a:xfrm>
        </p:spPr>
        <p:txBody>
          <a:bodyPr>
            <a:noAutofit/>
          </a:bodyPr>
          <a:lstStyle/>
          <a:p>
            <a:pPr algn="ctr"/>
            <a:r>
              <a:rPr lang="en-US" sz="4488" b="1" dirty="0">
                <a:latin typeface="+mn-lt"/>
              </a:rPr>
              <a:t>Building Apps and Solutions with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9679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C43CA450-4923-4417-BDFB-049FFB20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9" y="95160"/>
            <a:ext cx="1792817" cy="1792817"/>
          </a:xfrm>
          <a:prstGeom prst="ellipse">
            <a:avLst/>
          </a:prstGeom>
          <a:noFill/>
          <a:ln>
            <a:solidFill>
              <a:srgbClr val="135051"/>
            </a:solidFill>
          </a:ln>
          <a:effectLst>
            <a:softEdge rad="0"/>
          </a:effec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1BBCBAF-646C-4928-8061-90B4FF51373C}"/>
              </a:ext>
            </a:extLst>
          </p:cNvPr>
          <p:cNvSpPr/>
          <p:nvPr/>
        </p:nvSpPr>
        <p:spPr>
          <a:xfrm>
            <a:off x="2648" y="1667"/>
            <a:ext cx="7943907" cy="932339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defTabSz="932215">
              <a:defRPr/>
            </a:pPr>
            <a:endParaRPr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EFDCDB-9EC2-435F-935E-E448499A3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518" y="150983"/>
            <a:ext cx="4814496" cy="653438"/>
          </a:xfrm>
          <a:prstGeom prst="rect">
            <a:avLst/>
          </a:prstGeom>
        </p:spPr>
        <p:txBody>
          <a:bodyPr vert="horz" wrap="square" lIns="0" tIns="12949" rIns="0" bIns="0" rtlCol="0" anchor="ctr">
            <a:spAutoFit/>
          </a:bodyPr>
          <a:lstStyle/>
          <a:p>
            <a:pPr marL="12949">
              <a:spcBef>
                <a:spcPts val="102"/>
              </a:spcBef>
            </a:pPr>
            <a:r>
              <a:rPr lang="en-US" sz="4080" b="1" dirty="0">
                <a:solidFill>
                  <a:schemeClr val="accent1">
                    <a:lumMod val="50000"/>
                  </a:schemeClr>
                </a:solidFill>
              </a:rPr>
              <a:t>Jenkins NS</a:t>
            </a:r>
            <a:endParaRPr sz="408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80B0759-DE2D-4DAE-9C81-EDB7DD93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568420"/>
            <a:ext cx="2517858" cy="10261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7D6B94B-D73B-4C2F-8AD3-59EFA59DE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47" y="1552044"/>
            <a:ext cx="1096736" cy="1096736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FBE7D9E-FDC8-4005-9ECB-664FFE60C05A}"/>
              </a:ext>
            </a:extLst>
          </p:cNvPr>
          <p:cNvSpPr txBox="1">
            <a:spLocks/>
          </p:cNvSpPr>
          <p:nvPr/>
        </p:nvSpPr>
        <p:spPr>
          <a:xfrm>
            <a:off x="5065904" y="1444040"/>
            <a:ext cx="4507583" cy="4522616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Chennai, India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MVP | MCT | International Speaker | Author | Trainer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Microsoft Teams, Power Platform and SPFx Specialist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M365 Bangalore Organizer 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aMS Ambassador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SharePoint-er Since 2005!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@jenkinsns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  <a:hlinkClick r:id="rId5"/>
              </a:rPr>
              <a:t>https://www.linkedin.com/in/jenkinsns/</a:t>
            </a: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6"/>
              </a:rPr>
              <a:t>http://www.jenkinsblogs.com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 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7"/>
              </a:rPr>
              <a:t>https://www.youtube.com/user/jenkinsnss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  <a:endParaRPr lang="en-US" sz="1326" spc="-54" dirty="0">
              <a:solidFill>
                <a:srgbClr val="DBEFF9">
                  <a:lumMod val="25000"/>
                </a:srgbClr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CF8DFFA-2887-403A-A635-C0A29FBED9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0401" y="4343739"/>
            <a:ext cx="293676" cy="29367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E133B7-6CAF-4AC7-9E90-B833F2587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672" y="2216921"/>
            <a:ext cx="2695909" cy="3759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EBF00C-1C7B-46B7-AA0D-4457ACD39212}"/>
              </a:ext>
            </a:extLst>
          </p:cNvPr>
          <p:cNvSpPr/>
          <p:nvPr/>
        </p:nvSpPr>
        <p:spPr>
          <a:xfrm>
            <a:off x="882" y="946346"/>
            <a:ext cx="7943907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15">
              <a:lnSpc>
                <a:spcPts val="3264"/>
              </a:lnSpc>
              <a:defRPr/>
            </a:pPr>
            <a:r>
              <a:rPr lang="en-US" sz="217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Modern Workplace Solution Architect | Consultant </a:t>
            </a:r>
            <a:endParaRPr lang="en-US" sz="2173" dirty="0">
              <a:solidFill>
                <a:srgbClr val="E7E6E6">
                  <a:lumMod val="50000"/>
                </a:srgb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FB91854-B906-A314-DC16-DA0E3DE0D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" y="4788212"/>
            <a:ext cx="699365" cy="699365"/>
          </a:xfrm>
          <a:prstGeom prst="rect">
            <a:avLst/>
          </a:prstGeom>
        </p:spPr>
      </p:pic>
      <p:pic>
        <p:nvPicPr>
          <p:cNvPr id="23" name="Picture 22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D75A2B44-B4E5-B8F5-D2BA-5018A7381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47" y="4788212"/>
            <a:ext cx="699365" cy="69936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9901622-F665-55A5-48CD-2848E1D9C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2" y="4788212"/>
            <a:ext cx="699365" cy="699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1BD510-C47F-CF69-882F-74F5D517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17" y="4788212"/>
            <a:ext cx="699365" cy="699365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F7F42-4489-E496-F573-3D2602486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" y="3449100"/>
            <a:ext cx="932603" cy="93260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552DF-6013-9574-123E-A2E9191489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3493581"/>
            <a:ext cx="932603" cy="932603"/>
          </a:xfrm>
          <a:prstGeom prst="rect">
            <a:avLst/>
          </a:prstGeom>
        </p:spPr>
      </p:pic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4E9B1140-FFD3-0CD7-F7D0-BF451888F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13" y="3515154"/>
            <a:ext cx="932603" cy="932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0218E-8B73-855E-6CAB-ACA74B7D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683" y="5999052"/>
            <a:ext cx="992985" cy="9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C185A-DBA8-28C2-1EAF-632BF0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43" y="6001541"/>
            <a:ext cx="992984" cy="99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Microsoft Certified: Power BI Data Analyst Associate - Credly">
            <a:extLst>
              <a:ext uri="{FF2B5EF4-FFF2-40B4-BE49-F238E27FC236}">
                <a16:creationId xmlns:a16="http://schemas.microsoft.com/office/drawing/2014/main" id="{4B399DD8-1ED0-BDBA-76D6-FD787EF0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01" y="5999052"/>
            <a:ext cx="1005172" cy="1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/>
          <a:p>
            <a:r>
              <a:rPr lang="en-US" dirty="0"/>
              <a:t>Course agenda</a:t>
            </a:r>
          </a:p>
        </p:txBody>
      </p:sp>
      <p:pic>
        <p:nvPicPr>
          <p:cNvPr id="33" name="Picture 32" descr="Icon of a document">
            <a:extLst>
              <a:ext uri="{FF2B5EF4-FFF2-40B4-BE49-F238E27FC236}">
                <a16:creationId xmlns:a16="http://schemas.microsoft.com/office/drawing/2014/main" id="{F1E04903-B64F-4153-89E5-D57EF81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213738"/>
            <a:ext cx="950976" cy="95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F1896-C8E0-460D-9814-DA7BAFB7D105}"/>
              </a:ext>
            </a:extLst>
          </p:cNvPr>
          <p:cNvSpPr txBox="1"/>
          <p:nvPr/>
        </p:nvSpPr>
        <p:spPr>
          <a:xfrm>
            <a:off x="1608015" y="1213738"/>
            <a:ext cx="9220444" cy="5095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Day 1: 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developer platform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scenarios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Studio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development technology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Tab App - Embedded web experiences with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Tab Layouts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Personal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Channel or Group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Authentication in a Custom Tab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azure AD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Silent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Single Sign On (SSO)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Delegate Permission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Application Permission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43937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2: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Bots and Adaptive Cards - Interactive Conversational Bots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Bot Framework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Activity Handlers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in Microsoft Personal chat, Channels, and group chats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Proactive Messages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Adaptive Cards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with 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98001" y="961489"/>
            <a:ext cx="4580457" cy="3013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Task Modules – Collect input from user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Collect input with Task Modules in Tabs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Deep links in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</a:t>
            </a:r>
            <a:r>
              <a:rPr lang="en-US" dirty="0"/>
              <a:t>with SSO</a:t>
            </a:r>
          </a:p>
        </p:txBody>
      </p:sp>
    </p:spTree>
    <p:extLst>
      <p:ext uri="{BB962C8B-B14F-4D97-AF65-F5344CB8AC3E}">
        <p14:creationId xmlns:p14="http://schemas.microsoft.com/office/powerpoint/2010/main" val="14133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34335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3: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Unified meetings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Enable and configure your apps for Teams meetings#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Meeting Extension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Enhanced Collaboration with Live Share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Custom Together Mode scenes in Teams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53540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Messaging Extensions and action Commands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Action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Search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 Unfurling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Connect Web Services to Microsoft Teams with Webhooks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Web Services and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Outgoing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Incoming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Office 365 Connectors</a:t>
            </a:r>
          </a:p>
        </p:txBody>
      </p:sp>
    </p:spTree>
    <p:extLst>
      <p:ext uri="{BB962C8B-B14F-4D97-AF65-F5344CB8AC3E}">
        <p14:creationId xmlns:p14="http://schemas.microsoft.com/office/powerpoint/2010/main" val="1636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5267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4: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Building Teams Apps using Solutions Accelerators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Power Platform (Power App, Power Virtual Agent, Power Automate) integration with MS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to deploy App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App Mobile Platform extensibility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(SPFx)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and Teams : Better Together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about SPFx (SharePoint framework)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targeting Teams tabs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4406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Teams Lifecycle management and design Guidance for Apps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to deploy the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 and debug Your Teams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Logging Methods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purely local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locally hosted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Cloud hosted in Teams (Azure Deployment)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AppStore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0123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187498"/>
            <a:ext cx="11192828" cy="525935"/>
          </a:xfrm>
        </p:spPr>
        <p:txBody>
          <a:bodyPr/>
          <a:lstStyle/>
          <a:p>
            <a:r>
              <a:rPr lang="en-US" sz="3200" dirty="0">
                <a:latin typeface="+mj-lt"/>
                <a:ea typeface="+mn-ea"/>
                <a:cs typeface="Segoe UI" pitchFamily="34" charset="0"/>
              </a:rPr>
              <a:t>Hello! Introduce yourself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3" y="6171702"/>
            <a:ext cx="2236880" cy="82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8346-E276-C8AD-08B6-9DF22CCC94E6}"/>
              </a:ext>
            </a:extLst>
          </p:cNvPr>
          <p:cNvSpPr txBox="1"/>
          <p:nvPr/>
        </p:nvSpPr>
        <p:spPr>
          <a:xfrm>
            <a:off x="800500" y="1297821"/>
            <a:ext cx="9220444" cy="275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acquainted: 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name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Title/function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expectations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4511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0DB1-68AD-46BD-9AEF-C300C198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451894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515251"/>
    </a:accent4>
    <a:accent5>
      <a:srgbClr val="737373"/>
    </a:accent5>
    <a:accent6>
      <a:srgbClr val="D2D2D2"/>
    </a:accent6>
    <a:hlink>
      <a:srgbClr val="0076D3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FC59F8A38D64182AB236AD5167720" ma:contentTypeVersion="6" ma:contentTypeDescription="Create a new document." ma:contentTypeScope="" ma:versionID="d17445c78572b3c476793cb982796378">
  <xsd:schema xmlns:xsd="http://www.w3.org/2001/XMLSchema" xmlns:xs="http://www.w3.org/2001/XMLSchema" xmlns:p="http://schemas.microsoft.com/office/2006/metadata/properties" xmlns:ns2="87d8744d-5000-41a5-a9da-7533f8efb40e" xmlns:ns3="1a5d4d9f-c55c-4960-8d66-13f81342892e" targetNamespace="http://schemas.microsoft.com/office/2006/metadata/properties" ma:root="true" ma:fieldsID="3a361d7ea1d515dfa934544f5b3d15ea" ns2:_="" ns3:_="">
    <xsd:import namespace="87d8744d-5000-41a5-a9da-7533f8efb40e"/>
    <xsd:import namespace="1a5d4d9f-c55c-4960-8d66-13f8134289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8744d-5000-41a5-a9da-7533f8efb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d4d9f-c55c-4960-8d66-13f8134289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10db0749-eddb-4627-97e5-bcd86b41c8c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http://purl.org/dc/terms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1957BC-C052-452A-8C54-D651063EE0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8744d-5000-41a5-a9da-7533f8efb40e"/>
    <ds:schemaRef ds:uri="1a5d4d9f-c55c-4960-8d66-13f813428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611</Words>
  <Application>Microsoft Office PowerPoint</Application>
  <PresentationFormat>Custom</PresentationFormat>
  <Paragraphs>114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Consolas</vt:lpstr>
      <vt:lpstr>Proxima Nova</vt:lpstr>
      <vt:lpstr>Segoe</vt:lpstr>
      <vt:lpstr>Segoe UI</vt:lpstr>
      <vt:lpstr>Segoe UI Light</vt:lpstr>
      <vt:lpstr>Segoe UI Semibold</vt:lpstr>
      <vt:lpstr>Wingdings</vt:lpstr>
      <vt:lpstr>1_LIGHT GRAY TEMPLATE</vt:lpstr>
      <vt:lpstr>Building Apps and Solutions with Microsoft Teams</vt:lpstr>
      <vt:lpstr>Jenkins NS</vt:lpstr>
      <vt:lpstr>Course agenda</vt:lpstr>
      <vt:lpstr>PowerPoint Presentation</vt:lpstr>
      <vt:lpstr>PowerPoint Presentation</vt:lpstr>
      <vt:lpstr>PowerPoint Presentation</vt:lpstr>
      <vt:lpstr>Hello! Introduce yourself 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MS-600 Building Applications and Solutions with Microsoft 365 Core Services</dc:title>
  <dc:creator/>
  <cp:lastModifiedBy>Jenkins</cp:lastModifiedBy>
  <cp:revision>33</cp:revision>
  <dcterms:created xsi:type="dcterms:W3CDTF">2020-04-30T00:33:59Z</dcterms:created>
  <dcterms:modified xsi:type="dcterms:W3CDTF">2022-08-16T00:33:06Z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0x01010046BFC59F8A38D64182AB236AD5167720</vt:lpwstr>
  </property>
</Properties>
</file>